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FCDD-C4FE-E843-9FDF-C2B1B6A9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EEFFF-627A-5841-8DEE-EA611ACC7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0A05-A1FE-204D-8DE0-D3EB1935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4657D-4F93-1240-AD67-CEE7369B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F4797-C524-4C4A-A30E-AC5B5FC8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0FF7-D905-AC4D-B1FD-2B8B99E6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FE973-5BCD-E347-8692-018C4ABFE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762E3-AEBA-DF4B-BADB-CFEC7C8C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83CA1-C9BA-8044-882F-2351E646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1993E-AD3B-F746-BB88-A3349FC9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3D52-32F7-0340-8301-29CAE8A28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C2BB0-13E9-1046-9F06-8D6F7701E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D1A3-9958-E642-80E2-55BBE98E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FA311-A76C-2640-86C6-03BF8932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8D51D-D5B0-084A-823A-E62C8E28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58D3-CAFB-C046-AB0D-85638535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C7E9-B36D-914A-81D7-13387E84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BBBA-0025-C341-BE40-FE48B9C7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74B9-66F7-D841-9291-4125B87C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7B04F-0474-A34C-955B-CE90E92F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4698-93DE-9143-BFE1-60B69648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F62A5-FD8F-4141-8714-7B00C2086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DD1D7-51C0-F34C-9197-99608837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B189E-9B42-9347-BB89-81E947AB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C67D4-1A97-084E-8F65-F2830703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C50E-D77D-C74C-89DC-612985D0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F627-6BFA-8841-B8FE-F374660CC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90C74-8CE3-3847-B73D-78229E45E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DA852-E282-2D45-A594-5754BC45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AC361-04BA-D441-8AA3-9D3D37D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3BDC0-1B58-F847-AA7C-93B86E2F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2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2CC7-88B5-B74F-98B1-0E1EE661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43D87-3F47-D447-B4A9-7C1FDE20D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01C3E-08A9-4C4D-81EE-F2C501CFB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F1254-26AA-3948-B5A6-D229DE3EB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0561B-A99F-9D41-AD68-45D72CC09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C0E69-2374-9C46-95B9-49B1895B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35403-5AD1-0F46-BEDA-EC6F89CA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41BB7-C272-634E-B4B9-8178F341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E872-AF11-424F-8470-CF4948EA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6E413-4C50-8644-848B-72EBEE1A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58868-99FC-F04E-9378-42489ADE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3C41C-72E5-B141-9404-9E362EE8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FAB5B-FBA6-9F4D-A319-07E08535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DE7DD-7793-2C45-9521-52084033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7C896-DCF1-8746-A745-B1D11AB8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0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AC5B-068C-B54E-AEC4-0730BF20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66EC-8E79-D54D-8C4B-2A091EDD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41667-0044-6547-82FB-C7B1D00A4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98694-9336-934B-AB71-3DDDC3F1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641AE-9FE6-6948-AD83-475D0C7B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4D292-C10C-DD4F-BEE0-511DF7CB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6EEC-FAB8-4A40-B7E8-22A080C6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FFD36-B08D-4E43-96A0-2DDA2EA1A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9F2E6-C16D-7842-887F-2829415CC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36F83-7B1A-EF40-959E-E86752EE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176BE-D996-EE4A-86DB-18A279D7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0E232-FFCE-AE48-BE08-95BFC671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4A726-6FF0-9A49-BD86-7F661960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1216C-3F2E-B54D-BCE8-F042B7652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6B636-835F-6145-A4EC-611FB4E3D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C33D-0F54-3446-A5D3-FA226AD794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486C0-F7BB-D547-9AAE-61D4E8615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E81F-6A7A-3F41-9A2E-91465EE45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2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8FC1-0C02-4F41-A4F2-106DB84A8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E9A42-DE38-1A41-A048-E7587AA55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04_Pemegang saham memberikan kuasa kepada penerima kuasa independen.mp4" descr="04_Pemegang saham memberikan kuasa kepada penerima kuasa independen.mp4">
            <a:hlinkClick r:id="" action="ppaction://media"/>
            <a:extLst>
              <a:ext uri="{FF2B5EF4-FFF2-40B4-BE49-F238E27FC236}">
                <a16:creationId xmlns:a16="http://schemas.microsoft.com/office/drawing/2014/main" id="{A7A2B459-8067-5146-B476-91ACE47905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Bayu Surya</dc:creator>
  <cp:lastModifiedBy>Haslinda Malik</cp:lastModifiedBy>
  <cp:revision>1</cp:revision>
  <dcterms:created xsi:type="dcterms:W3CDTF">2021-07-14T07:27:25Z</dcterms:created>
  <dcterms:modified xsi:type="dcterms:W3CDTF">2022-06-03T01:58:03Z</dcterms:modified>
</cp:coreProperties>
</file>